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18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3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8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2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8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6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5980912-1985-405F-8FDF-60C68BB00FC7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205BA49-9DB9-4D0A-9146-F30965273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6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677094E-F0FE-4EC2-9511-5A411A2E1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0E1ADA3-256B-436F-BB84-15BF272B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DC7D3D-A4F6-4638-B02B-2DBB6C11F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220801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C091E65-5627-4CC0-82AA-74A3C89D7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1D388-0903-4298-B028-9731E49BE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100" y="1103971"/>
            <a:ext cx="4915054" cy="3191486"/>
          </a:xfrm>
        </p:spPr>
        <p:txBody>
          <a:bodyPr>
            <a:normAutofit/>
          </a:bodyPr>
          <a:lstStyle/>
          <a:p>
            <a:r>
              <a:rPr lang="en-US" sz="6100" dirty="0"/>
              <a:t>California Fire-quake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FFC17D2-7834-4FDA-986B-453F626CC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8600" y="4356635"/>
            <a:ext cx="4694174" cy="154342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 Nova" panose="020B0504020202020204" pitchFamily="34" charset="0"/>
              </a:rPr>
              <a:t>Wildfires and Earthquakes in California - 2010-2018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FAFD5-3C71-41B7-97EB-69B18FFD2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r="13925" b="3"/>
          <a:stretch/>
        </p:blipFill>
        <p:spPr>
          <a:xfrm>
            <a:off x="872064" y="857675"/>
            <a:ext cx="4593715" cy="5140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88BBFB-B57A-4E3C-9FF6-90194E530A3E}"/>
              </a:ext>
            </a:extLst>
          </p:cNvPr>
          <p:cNvSpPr txBox="1"/>
          <p:nvPr/>
        </p:nvSpPr>
        <p:spPr>
          <a:xfrm>
            <a:off x="9818783" y="349629"/>
            <a:ext cx="21079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Bhavani Kumar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Carolyn Reyes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Kash Santos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Marianna Mangat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Ramin</a:t>
            </a:r>
            <a:r>
              <a:rPr lang="en-US" sz="2000" dirty="0">
                <a:solidFill>
                  <a:schemeClr val="bg1"/>
                </a:solidFill>
              </a:rPr>
              <a:t> Jabbari</a:t>
            </a:r>
          </a:p>
        </p:txBody>
      </p:sp>
    </p:spTree>
    <p:extLst>
      <p:ext uri="{BB962C8B-B14F-4D97-AF65-F5344CB8AC3E}">
        <p14:creationId xmlns:p14="http://schemas.microsoft.com/office/powerpoint/2010/main" val="390893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3FBE86-AD41-41D3-A85A-E24CCE13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3385"/>
            <a:ext cx="9875520" cy="21912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RECENT OBSERVATIONS</a:t>
            </a:r>
            <a:br>
              <a:rPr lang="en-US" dirty="0"/>
            </a:br>
            <a:r>
              <a:rPr lang="en-US" sz="5500" b="1" u="sng" dirty="0"/>
              <a:t>ARE THEY CONNECTED?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599BB9-E029-4619-A8D1-F348A07E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51" y="2651233"/>
            <a:ext cx="4953000" cy="483607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3400" dirty="0"/>
              <a:t>WILDFIRES</a:t>
            </a:r>
            <a:r>
              <a:rPr lang="en-US" sz="3200" dirty="0"/>
              <a:t>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1E447D-95F0-46C5-8E94-F185DB6EA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5920" y="2736008"/>
            <a:ext cx="4069080" cy="39883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3300" dirty="0"/>
              <a:t>EARTHQUAKES</a:t>
            </a:r>
            <a:endParaRPr lang="en-US" dirty="0"/>
          </a:p>
        </p:txBody>
      </p:sp>
      <p:pic>
        <p:nvPicPr>
          <p:cNvPr id="22" name="Content Placeholder 21" descr="A sign on the side of a mountain&#10;&#10;Description generated with very high confidence">
            <a:extLst>
              <a:ext uri="{FF2B5EF4-FFF2-40B4-BE49-F238E27FC236}">
                <a16:creationId xmlns:a16="http://schemas.microsoft.com/office/drawing/2014/main" id="{8C40416C-4C75-4CBC-BB2B-E90E23330E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3272470"/>
            <a:ext cx="4069080" cy="2733913"/>
          </a:xfrm>
        </p:spPr>
      </p:pic>
      <p:pic>
        <p:nvPicPr>
          <p:cNvPr id="20" name="Content Placeholder 19" descr="A picture containing tree, smoke, outdoor, nature&#10;&#10;Description generated with very high confidence">
            <a:extLst>
              <a:ext uri="{FF2B5EF4-FFF2-40B4-BE49-F238E27FC236}">
                <a16:creationId xmlns:a16="http://schemas.microsoft.com/office/drawing/2014/main" id="{5DF76501-DDDE-4940-BCC7-24BCD9223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51" y="3271473"/>
            <a:ext cx="4864100" cy="2734909"/>
          </a:xfrm>
        </p:spPr>
      </p:pic>
    </p:spTree>
    <p:extLst>
      <p:ext uri="{BB962C8B-B14F-4D97-AF65-F5344CB8AC3E}">
        <p14:creationId xmlns:p14="http://schemas.microsoft.com/office/powerpoint/2010/main" val="357453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875D0D-3C9D-4DCD-B596-0CA5384D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5B5FA5-19AF-46C9-BEE5-FF4F509E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62E4B-773B-41AA-BD90-3EE2C721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5FB5DD-2BD8-4EA4-896C-C34AB7BFC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4C9734E-C853-4DEF-B210-AE7F55D1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</a:rPr>
              <a:t>Data Research</a:t>
            </a:r>
            <a:endParaRPr lang="en-US" sz="6600" b="1" cap="all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8FEBC3-D934-4EF0-AF44-996F1EAC4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5FFFEE-4B9B-4487-87DD-2649668C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3" y="686318"/>
            <a:ext cx="2430366" cy="3047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F192C87-4A8B-4EBC-85AE-FC6AEF50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41" y="725105"/>
            <a:ext cx="2788446" cy="3047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8A5E327-73DC-49B3-ABE9-B1C0BD4C1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91" y="718389"/>
            <a:ext cx="2685615" cy="3047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314786-F1DF-4F73-AB9E-8EA856E5B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19" y="686318"/>
            <a:ext cx="2641812" cy="3047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588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D1C9530-FD53-4405-9881-B013EFCF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>
                <a:solidFill>
                  <a:srgbClr val="FFFFFF"/>
                </a:solidFill>
              </a:rPr>
              <a:t>DATA MUNGING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5B6D92C-D3AC-4A57-85C4-83F3DAA25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9" y="468042"/>
            <a:ext cx="3012690" cy="1352637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61D546-8F10-43A5-8D16-B8D609F4B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4" y="1659310"/>
            <a:ext cx="1803697" cy="2318502"/>
          </a:xfrm>
          <a:prstGeom prst="rect">
            <a:avLst/>
          </a:prstGeom>
        </p:spPr>
      </p:pic>
      <p:pic>
        <p:nvPicPr>
          <p:cNvPr id="19" name="Picture 18" descr="A close up of a sign&#10;&#10;Description generated with high confidence">
            <a:extLst>
              <a:ext uri="{FF2B5EF4-FFF2-40B4-BE49-F238E27FC236}">
                <a16:creationId xmlns:a16="http://schemas.microsoft.com/office/drawing/2014/main" id="{939D4630-9A15-4C02-BE65-2EEB1E7CE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13" y="1203906"/>
            <a:ext cx="3407175" cy="19978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2520CF-8A3A-42CB-B2B4-03BBAC526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63" y="1703873"/>
            <a:ext cx="1326985" cy="1321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DBD329-56E6-4E87-88CE-E8DAC40B9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32" y="482371"/>
            <a:ext cx="3853026" cy="1021052"/>
          </a:xfrm>
          <a:prstGeom prst="rect">
            <a:avLst/>
          </a:prstGeom>
        </p:spPr>
      </p:pic>
      <p:pic>
        <p:nvPicPr>
          <p:cNvPr id="27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CFE29C63-3FCB-4A7F-858E-C8E50AD19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45" y="3307525"/>
            <a:ext cx="3328141" cy="7009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3A01F3-31BF-4B60-8096-7909B1B4A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34" y="2606424"/>
            <a:ext cx="3003117" cy="14234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6D85EB-2666-49C8-A1E0-092EBEA65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06" y="375505"/>
            <a:ext cx="1419920" cy="9870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3684A1-A18D-4D79-8F7E-E16727818F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962" y="1850914"/>
            <a:ext cx="2902954" cy="6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1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7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3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DCE18B9-22DC-4AF6-81B8-536C3594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</a:rPr>
              <a:t>WEB SCRAPING</a:t>
            </a:r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5B2802-2C7F-4D9B-A724-D140017BB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37" y="603926"/>
            <a:ext cx="4679888" cy="3357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Content Placeholder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4CEA8B-D081-4077-AD42-AD57722A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39" y="617817"/>
            <a:ext cx="3343929" cy="3343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046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5E8B-00AF-4204-BB30-307DBE0B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2891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dirty="0"/>
              <a:t>DATA VISUALIZATION 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91E87FF-BD9C-44E9-81F7-88605DEA8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12" y="1669251"/>
            <a:ext cx="4256328" cy="2250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cake, indoor&#10;&#10;Description generated with high confidence">
            <a:extLst>
              <a:ext uri="{FF2B5EF4-FFF2-40B4-BE49-F238E27FC236}">
                <a16:creationId xmlns:a16="http://schemas.microsoft.com/office/drawing/2014/main" id="{E792F046-C935-4529-9455-C2402FB4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12" y="4193040"/>
            <a:ext cx="4256328" cy="2165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19F9EE-5903-4422-8974-44A7168FD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78" y="1669251"/>
            <a:ext cx="4305869" cy="2304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30411A68-A188-430B-97D3-806374EA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4258356"/>
            <a:ext cx="4207391" cy="2165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040839D-F549-4B84-B62F-7764FFD6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3E5C5C22-5F67-424E-A42A-0C827D265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531" y="728472"/>
            <a:ext cx="3027316" cy="3027316"/>
          </a:xfrm>
          <a:prstGeom prst="rect">
            <a:avLst/>
          </a:prstGeom>
        </p:spPr>
      </p:pic>
      <p:pic>
        <p:nvPicPr>
          <p:cNvPr id="6" name="Graphic 5" descr="Fire">
            <a:extLst>
              <a:ext uri="{FF2B5EF4-FFF2-40B4-BE49-F238E27FC236}">
                <a16:creationId xmlns:a16="http://schemas.microsoft.com/office/drawing/2014/main" id="{DE5A4DD2-58FB-457F-B616-347AC0615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7886" y="44141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124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 Nova</vt:lpstr>
      <vt:lpstr>Corbel</vt:lpstr>
      <vt:lpstr>Basis</vt:lpstr>
      <vt:lpstr>California Fire-quake</vt:lpstr>
      <vt:lpstr>RECENT OBSERVATIONS ARE THEY CONNECTED?</vt:lpstr>
      <vt:lpstr>Data Research</vt:lpstr>
      <vt:lpstr>DATA MUNGING</vt:lpstr>
      <vt:lpstr>WEB SCRAPING</vt:lpstr>
      <vt:lpstr>DATA VISUALIZATION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Fire-quake</dc:title>
  <dc:creator>Marianna Mangat</dc:creator>
  <cp:lastModifiedBy>Kash Santos</cp:lastModifiedBy>
  <cp:revision>4</cp:revision>
  <dcterms:created xsi:type="dcterms:W3CDTF">2018-09-06T05:16:12Z</dcterms:created>
  <dcterms:modified xsi:type="dcterms:W3CDTF">2018-09-07T01:41:25Z</dcterms:modified>
</cp:coreProperties>
</file>